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11/01/2011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Muzica\My%20music\Edward%20-%20Her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ward - H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 flipH="1" flipV="1">
            <a:off x="9143998" y="6857998"/>
            <a:ext cx="45719" cy="45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1905000"/>
            <a:ext cx="5486400" cy="1295400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8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endParaRPr lang="en-US" sz="8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886200"/>
            <a:ext cx="5562600" cy="17526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Nanu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Maria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Teodora</a:t>
            </a: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Clasa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8-a B         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audio>
              <p:cMediaNode vol="100000" numSld="7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Caracteristici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generale</a:t>
            </a: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Simbol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Pt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Numar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atomic: 78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Masa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atomica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195.078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uam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Punctul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topire:1772.0 °C (2045.15 K, 3221.6 °F)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Punctul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fierbere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3827.0 °C (4100.15 K, 6920.6 °F)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Numarul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protoni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/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electroni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78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Numarul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neutroni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117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Clasificare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metal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tranzitie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Structura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cristalina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cubica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Densitatea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la 293 K: 21,45 g/cm3 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Culoare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argintie</a:t>
            </a:r>
            <a:endParaRPr lang="en-US" sz="17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Anul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descoperirii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1735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fost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descoperit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de: Julius Scaliger 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Originea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numelui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de la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cuvantul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din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spaniola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i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7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argint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mic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foloseste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in: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bijuterii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catalizatori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etaloane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pentru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unitatile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masura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adoptate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sistemul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international</a:t>
            </a:r>
            <a:b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obtine:minereuri</a:t>
            </a:r>
            <a:r>
              <a:rPr lang="en-US" sz="1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</a:t>
            </a:r>
            <a:r>
              <a:rPr lang="en-US" sz="17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endParaRPr lang="en-US" sz="17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en-US" sz="1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– un metal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pretios</a:t>
            </a: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este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un metal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nobil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apartinand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grupei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metalelor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grupa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8-a a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elementelor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chimice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tabelul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periodic.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        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nobile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au un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luciu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metallic care se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mentine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aer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uscat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au o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foarte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buna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rezistenta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la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oxidare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coroziune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pastrarea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culorii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timp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nobile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sunt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aurul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paladiul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iridiul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rhodiul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osmiul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rutheniul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sunt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chimic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nereactive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gasindu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-se 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natura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sub forma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unor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aliaje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native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constand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 special din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Ru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Rh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Pd, Os,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Ir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Pt.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este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cel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important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dintre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paladice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ea are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culoarea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alba-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cenusie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e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foarte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ductila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Obtinerea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platinei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  Ea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se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obtine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din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concentratele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namoloase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la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electroliza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nichelului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Cu,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Pb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r>
              <a:rPr lang="it-IT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Platina cristalizeaza in sistemul cubic cu fete centrate cu =9239Å la 25oC. Cea mai mica distanta interatomica este 2,775</a:t>
            </a:r>
            <a:endParaRPr lang="en-US" sz="1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– un metal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pretios</a:t>
            </a: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  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Platina 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fost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acceptata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ca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pretios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numai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dupa 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doua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jumatate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secolului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19 si are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luciu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culoarea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alba. Este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rar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mai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greu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decat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orice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pretios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considera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fi mai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pretios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decat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aurul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     Platina este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deseori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folosita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pentru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fixa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valoroase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pietre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pentru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realiza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astfel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rafinate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bijuteri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Platina tine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sigur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pietrele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pretioase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deoarece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taria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culoarea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neutra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sporeste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stralucirea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profunzimea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diamantelor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pietrelor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pretioase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Datorita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densitatii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greutatii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sale,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poate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remarca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o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diferenta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intre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platina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alte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pretioase</a:t>
            </a: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     Platina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pentru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a fi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recunoscuta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nu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marcheaza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insemnul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'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karat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'. In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Statele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Unite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marcheaza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PL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sau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PLAT. In Europa, platina se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recunoaste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dupa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urmatoarele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marcaje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950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sau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PT950.</a:t>
            </a:r>
            <a:b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     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Pentru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ca platina este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mai pur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rar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provoaca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reactii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alergice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Exista un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interes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crescand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ce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priveste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bijuteriile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de platina in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toata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lumea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verighetele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fiind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cea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mai bine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vanduta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categorie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In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grupa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platinei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sunt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incluse 6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metale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asemanatoare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platina,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paladiu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rodiu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ruteniu,iridiu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si </a:t>
            </a:r>
            <a:r>
              <a:rPr lang="fr-C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osmiu</a:t>
            </a:r>
            <a:r>
              <a:rPr lang="fr-C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Proprietati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fizice</a:t>
            </a: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densitata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[g cm3] 21,60 la 293K,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punct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topire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[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oC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] 1755,</a:t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greutate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atomica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195,09 </a:t>
            </a: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 Nr atomic 78.</a:t>
            </a:r>
            <a:endParaRPr lang="en-US" sz="1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 descr="plati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3505200"/>
            <a:ext cx="2286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et-verighete-aur-alb-de-18-carate-si-platina-71-25090-and-71-81090_562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429000"/>
            <a:ext cx="2286000" cy="2304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440x330_021189-aur-al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3733800"/>
            <a:ext cx="262890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erla_de_cultura_south_sea_37.000_cu_diamante_montate_in_plati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3810000"/>
            <a:ext cx="19050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nel palcat cu platina reglabi ametist nasturel vintage 2 modifi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895600"/>
            <a:ext cx="4089400" cy="3067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verighete-platina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3886200"/>
            <a:ext cx="2295525" cy="203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ntretinere_clip_image002_0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914400"/>
            <a:ext cx="1828800" cy="1945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platinum-wedding-ring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800" y="762000"/>
            <a:ext cx="2371725" cy="1917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Royal-Bijuterii-Inel-platina-Angelina~large~6891_4245_829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00" y="1143000"/>
            <a:ext cx="1971675" cy="1604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3F3F3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86</Words>
  <Application>Microsoft Office PowerPoint</Application>
  <PresentationFormat>On-screen Show (4:3)</PresentationFormat>
  <Paragraphs>14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Platina</vt:lpstr>
      <vt:lpstr>Caracteristici generale</vt:lpstr>
      <vt:lpstr>Platina – un metal pretios</vt:lpstr>
      <vt:lpstr>Platina – un metal pretios</vt:lpstr>
      <vt:lpstr>Proprietati fizice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Platina</dc:title>
  <dc:creator/>
  <cp:lastModifiedBy>User</cp:lastModifiedBy>
  <cp:revision>8</cp:revision>
  <dcterms:created xsi:type="dcterms:W3CDTF">2006-08-16T00:00:00Z</dcterms:created>
  <dcterms:modified xsi:type="dcterms:W3CDTF">2011-01-11T20:43:50Z</dcterms:modified>
</cp:coreProperties>
</file>